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6" r:id="rId5"/>
    <p:sldId id="257" r:id="rId6"/>
    <p:sldId id="266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C4AD3-6F40-480E-BCF9-BD798B24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604B44-38DF-44CC-9C65-1C8748DEB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CE226-8E1A-47B4-B1F8-FE271416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AA083-A2A8-469E-A603-D9850539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E8FB6-75E9-4FF8-BC80-22568CC98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6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1B79A-55A7-4AA1-B511-0BCB2269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E1B78C-D7FB-46EF-BD6F-10622EBE0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80FE8-C01C-466B-B27E-50F2867C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7B43C-59C5-40C8-8820-62D99E0C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1FC81-BB4A-4198-8C63-D039658F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DD359A-D892-4D5E-8E63-3E9C7AA2F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504A49-A272-41CF-BA62-0C6B62B37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1C79E-B10E-4FA2-97F5-BFD75106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86DBE-C6C6-4D99-85DC-B4CCB634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A4463-894A-4683-A73C-9928194E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1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13404-0F73-4FCC-B821-C3B8C148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05737-B1D5-4243-9830-CA879261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51070-8055-48AB-8F38-1495ABAC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2BA9E-7EB7-4D40-AD3F-F06C67C7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5111C-5B4D-46FD-A2F7-97669FE0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319B9-97B2-43DA-B34A-0D9550DE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5A18A-F349-4928-92D5-9B2D18A2E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CD923C-7076-49D3-B4CD-D9687F79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B09EB-D888-4219-9AC0-37125640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E5D6A-FA77-48DA-9EB9-18B192E6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0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B5A1-D79A-4746-B5FC-BCA56956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CB7B9-9C9A-4123-AF87-8EC4D2146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CB2A27-D8CC-47BE-8FF0-FC8B0B8FD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70665-82A9-4E43-A15B-2AA30FD7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226E5-AF24-49D9-BE44-BCEEC851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60DF2-1C31-4CB5-B38B-3A96BD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12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957C-60D4-430E-A3E0-F5C922DD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D82D1-4C25-4AA9-9F0D-3489A0ABB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96387-F686-4408-8615-5DD348B1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39FCB0-87B7-41F8-B022-40A2F6C9B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DB2C51-945F-40DA-AAE6-E3D0A1FDB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030CBC-9273-464F-BC6A-31CF6BD4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FEF3F-87DB-49BC-BD4D-46A2B2CF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CC2531-BC21-4685-B178-BDD82AFB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2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BB9E-B4C5-4D36-9A26-9CB29771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B302EF-56A1-40DD-9651-F06F117F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EC0E16-A4E4-4AAB-B00F-518B1633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2089C2-2BB6-4FD0-BC67-8F17ACA5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5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A6D7B4-F27B-41A9-B0F6-24B586EA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7C6E7B-A5D8-4A22-BBB1-F3F309F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E77145-14E3-4188-B3BC-05D74D67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2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FF540-C437-4CD5-8966-0EBE80D5D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5D4E5-E10F-48AD-8FF2-3404F2BA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53F460-C323-4B86-AFA8-0E7C086B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2A0D4-E14F-446A-951E-BA4CE05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7CF904-310D-42C8-A56A-DB58559C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62B6D-BB82-4355-B654-C33A684D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8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D00BF-AA63-48A8-9BCE-F8E79556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543B31-939D-49B2-8A9F-7DCD8A1D3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6AAB5-ADA1-4C27-B64F-4E9534F2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8B008-59C0-40AE-8504-A00F165E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C0391-E0DD-48B9-B310-0F8BC15E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5683E-0034-4CF8-83E0-483BAC1A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2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D311B1-A24D-401C-A89C-91BDD8B5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A48CA-DC92-4ACE-A7E7-69D50F805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F2DE1-5B74-4ECB-97B9-9C2B7FCA7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7922D-6DC1-466A-88D3-AA5056192A3F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235AE-91B5-46AB-BF26-BE0E22004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62FE4-DEAF-4A48-ACBF-3EC8347F7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BD1DB-7E17-4649-BB8C-4A8C57E3E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6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0E7AC8-C93C-493A-8ABA-75F891ABF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" t="13354" r="55000" b="5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1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AE6D63-E4BC-438B-B739-54DE8AE49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" t="13558" r="55138" b="48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081AC-A9AB-4B8D-8AF9-D0B99C16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칩저항</a:t>
            </a:r>
            <a:r>
              <a:rPr lang="ko-KR" altLang="en-US" dirty="0"/>
              <a:t> 읽는 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4F54E2-68C3-47D7-82B0-F693A41CA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7" r="28816" b="21031"/>
          <a:stretch/>
        </p:blipFill>
        <p:spPr>
          <a:xfrm>
            <a:off x="7078545" y="1844841"/>
            <a:ext cx="5113455" cy="354530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0B6F4A-C616-4832-A932-E2209B70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7" t="12131" r="64744" b="65726"/>
          <a:stretch/>
        </p:blipFill>
        <p:spPr>
          <a:xfrm>
            <a:off x="6228313" y="1844841"/>
            <a:ext cx="850232" cy="2652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D90B2-7E80-437A-919B-AB24E459E36D}"/>
              </a:ext>
            </a:extLst>
          </p:cNvPr>
          <p:cNvSpPr txBox="1"/>
          <p:nvPr/>
        </p:nvSpPr>
        <p:spPr>
          <a:xfrm>
            <a:off x="738231" y="1844841"/>
            <a:ext cx="4488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) 102 </a:t>
            </a:r>
            <a:r>
              <a:rPr lang="ko-KR" altLang="en-US" dirty="0" err="1"/>
              <a:t>칩저항</a:t>
            </a:r>
            <a:r>
              <a:rPr lang="ko-KR" altLang="en-US" dirty="0"/>
              <a:t> 값 계산</a:t>
            </a:r>
            <a:endParaRPr lang="en-US" altLang="ko-KR" dirty="0"/>
          </a:p>
          <a:p>
            <a:r>
              <a:rPr lang="ko-KR" altLang="en-US" dirty="0"/>
              <a:t>왼쪽에서 두 번째 자리까지의 의미 </a:t>
            </a:r>
            <a:r>
              <a:rPr lang="en-US" altLang="ko-KR" dirty="0"/>
              <a:t>: 10</a:t>
            </a:r>
          </a:p>
          <a:p>
            <a:r>
              <a:rPr lang="ko-KR" altLang="en-US" dirty="0"/>
              <a:t>오른쪽에서 첫번째 자리의 의미 </a:t>
            </a:r>
            <a:r>
              <a:rPr lang="en-US" altLang="ko-KR" dirty="0"/>
              <a:t>: 2</a:t>
            </a:r>
            <a:r>
              <a:rPr lang="ko-KR" altLang="en-US" dirty="0"/>
              <a:t>개의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10*100 = 1,000</a:t>
            </a:r>
            <a:r>
              <a:rPr lang="el-GR" altLang="ko-KR" dirty="0"/>
              <a:t>Ω</a:t>
            </a:r>
            <a:r>
              <a:rPr lang="en-US" altLang="ko-KR" dirty="0"/>
              <a:t> = 1K</a:t>
            </a:r>
          </a:p>
          <a:p>
            <a:endParaRPr lang="en-US" altLang="ko-KR" dirty="0"/>
          </a:p>
          <a:p>
            <a:r>
              <a:rPr lang="ko-KR" altLang="en-US" dirty="0"/>
              <a:t>예시 </a:t>
            </a:r>
            <a:r>
              <a:rPr lang="en-US" altLang="ko-KR" dirty="0"/>
              <a:t>) </a:t>
            </a:r>
            <a:r>
              <a:rPr lang="ko-KR" altLang="en-US" dirty="0"/>
              <a:t>숫자 사이의 </a:t>
            </a:r>
            <a:r>
              <a:rPr lang="en-US" altLang="ko-KR" dirty="0"/>
              <a:t>R</a:t>
            </a:r>
            <a:r>
              <a:rPr lang="ko-KR" altLang="en-US" dirty="0"/>
              <a:t>은 소수점</a:t>
            </a:r>
            <a:r>
              <a:rPr lang="en-US" altLang="ko-KR" dirty="0"/>
              <a:t>(.)</a:t>
            </a:r>
            <a:r>
              <a:rPr lang="ko-KR" altLang="en-US" dirty="0"/>
              <a:t>을 의미</a:t>
            </a:r>
            <a:endParaRPr lang="en-US" altLang="ko-KR" dirty="0"/>
          </a:p>
          <a:p>
            <a:r>
              <a:rPr lang="en-US" altLang="ko-KR" dirty="0"/>
              <a:t>5R7 = 5.7</a:t>
            </a:r>
            <a:r>
              <a:rPr lang="el-GR" altLang="ko-KR" dirty="0"/>
              <a:t>Ω</a:t>
            </a:r>
            <a:endParaRPr lang="en-US" altLang="ko-KR" dirty="0"/>
          </a:p>
          <a:p>
            <a:r>
              <a:rPr lang="en-US" altLang="ko-KR" dirty="0"/>
              <a:t>3R3 = 3.3</a:t>
            </a:r>
            <a:r>
              <a:rPr lang="el-GR" altLang="ko-KR" dirty="0"/>
              <a:t>Ω</a:t>
            </a:r>
            <a:endParaRPr lang="en-US" altLang="ko-KR" dirty="0"/>
          </a:p>
          <a:p>
            <a:r>
              <a:rPr lang="en-US" altLang="ko-KR" dirty="0"/>
              <a:t>0R23 = 0.23</a:t>
            </a:r>
            <a:r>
              <a:rPr lang="el-GR" altLang="ko-KR" dirty="0"/>
              <a:t>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mblogthumb-phinf.pstatic.net/MjAxODAxMDhfMTYz/MDAxNTE1Mzk2ODUxOTI0.Ipo4mhC6uzuISjc-PTOSzd3t3Qe8Bgp4xRsGBnctGqUg.yhyEiEQuY73st-n-y89ZVYPp8tdqkt1yruByAb-wA6wg.PNG.clever0100/image_7418098561515396802305.png?type=w800">
            <a:extLst>
              <a:ext uri="{FF2B5EF4-FFF2-40B4-BE49-F238E27FC236}">
                <a16:creationId xmlns:a16="http://schemas.microsoft.com/office/drawing/2014/main" id="{9FC3F59D-B995-4325-BAEA-1918D7AD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13" y="1844841"/>
            <a:ext cx="24003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FCDF66-C0A6-4E68-8A5A-870561B19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/>
          <a:stretch/>
        </p:blipFill>
        <p:spPr>
          <a:xfrm rot="16200000">
            <a:off x="2667000" y="-2667002"/>
            <a:ext cx="6858001" cy="12192000"/>
          </a:xfrm>
        </p:spPr>
      </p:pic>
    </p:spTree>
    <p:extLst>
      <p:ext uri="{BB962C8B-B14F-4D97-AF65-F5344CB8AC3E}">
        <p14:creationId xmlns:p14="http://schemas.microsoft.com/office/powerpoint/2010/main" val="5799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F4C49D-D7CC-4392-8C70-131248D33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" t="12131" r="50802" b="55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73FD9E1-2F38-4481-ADAF-8341254091C8}"/>
              </a:ext>
            </a:extLst>
          </p:cNvPr>
          <p:cNvCxnSpPr/>
          <p:nvPr/>
        </p:nvCxnSpPr>
        <p:spPr>
          <a:xfrm>
            <a:off x="223935" y="3013788"/>
            <a:ext cx="9050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45CA07-893B-4BA2-B740-49BF664CF528}"/>
              </a:ext>
            </a:extLst>
          </p:cNvPr>
          <p:cNvSpPr txBox="1"/>
          <p:nvPr/>
        </p:nvSpPr>
        <p:spPr>
          <a:xfrm>
            <a:off x="261257" y="2592366"/>
            <a:ext cx="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15V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0D59EF0-69E1-45A5-A585-8B1EFFEC9EA8}"/>
              </a:ext>
            </a:extLst>
          </p:cNvPr>
          <p:cNvCxnSpPr/>
          <p:nvPr/>
        </p:nvCxnSpPr>
        <p:spPr>
          <a:xfrm>
            <a:off x="261257" y="4080588"/>
            <a:ext cx="9050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F264FE-EFB7-4FC3-A78E-4C0EB53450F9}"/>
              </a:ext>
            </a:extLst>
          </p:cNvPr>
          <p:cNvSpPr txBox="1"/>
          <p:nvPr/>
        </p:nvSpPr>
        <p:spPr>
          <a:xfrm>
            <a:off x="303166" y="3711256"/>
            <a:ext cx="51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5V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48AFDE-5B18-49D7-B69A-310812ED6161}"/>
              </a:ext>
            </a:extLst>
          </p:cNvPr>
          <p:cNvSpPr/>
          <p:nvPr/>
        </p:nvSpPr>
        <p:spPr>
          <a:xfrm>
            <a:off x="3459480" y="2961698"/>
            <a:ext cx="960120" cy="8330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091A9E-B7A8-4BF3-B35E-6DF302D13FF8}"/>
              </a:ext>
            </a:extLst>
          </p:cNvPr>
          <p:cNvCxnSpPr>
            <a:cxnSpLocks/>
          </p:cNvCxnSpPr>
          <p:nvPr/>
        </p:nvCxnSpPr>
        <p:spPr>
          <a:xfrm>
            <a:off x="4491135" y="3128088"/>
            <a:ext cx="6599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093B1C-559D-453E-99A9-F08EAAD4A562}"/>
              </a:ext>
            </a:extLst>
          </p:cNvPr>
          <p:cNvSpPr txBox="1"/>
          <p:nvPr/>
        </p:nvSpPr>
        <p:spPr>
          <a:xfrm>
            <a:off x="4564380" y="2875288"/>
            <a:ext cx="51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15V</a:t>
            </a:r>
            <a:endParaRPr lang="ko-KR" altLang="en-US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53D378-A594-4472-BF97-F5F36E0EE0DA}"/>
              </a:ext>
            </a:extLst>
          </p:cNvPr>
          <p:cNvCxnSpPr>
            <a:cxnSpLocks/>
          </p:cNvCxnSpPr>
          <p:nvPr/>
        </p:nvCxnSpPr>
        <p:spPr>
          <a:xfrm>
            <a:off x="6418995" y="3681800"/>
            <a:ext cx="6599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C3705C-6F0C-415D-91C8-8DCCFEFED757}"/>
              </a:ext>
            </a:extLst>
          </p:cNvPr>
          <p:cNvSpPr txBox="1"/>
          <p:nvPr/>
        </p:nvSpPr>
        <p:spPr>
          <a:xfrm>
            <a:off x="6492240" y="3429000"/>
            <a:ext cx="515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15V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E5D120-7866-4796-9D20-DE8D78BB78F5}"/>
              </a:ext>
            </a:extLst>
          </p:cNvPr>
          <p:cNvCxnSpPr>
            <a:cxnSpLocks/>
          </p:cNvCxnSpPr>
          <p:nvPr/>
        </p:nvCxnSpPr>
        <p:spPr>
          <a:xfrm>
            <a:off x="8122920" y="3299747"/>
            <a:ext cx="6599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35D806-EB6C-47D1-B6E6-ADB0E6A26403}"/>
              </a:ext>
            </a:extLst>
          </p:cNvPr>
          <p:cNvSpPr txBox="1"/>
          <p:nvPr/>
        </p:nvSpPr>
        <p:spPr>
          <a:xfrm>
            <a:off x="8229600" y="3056023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5V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7A405A-561D-48ED-BFF2-AF5CACDA1A13}"/>
              </a:ext>
            </a:extLst>
          </p:cNvPr>
          <p:cNvSpPr/>
          <p:nvPr/>
        </p:nvSpPr>
        <p:spPr>
          <a:xfrm>
            <a:off x="7078980" y="3352395"/>
            <a:ext cx="1516380" cy="1456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181783-897A-4847-80DA-C622A52BE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7" t="17963" r="57750" b="7963"/>
          <a:stretch/>
        </p:blipFill>
        <p:spPr>
          <a:xfrm>
            <a:off x="98438" y="659011"/>
            <a:ext cx="4369215" cy="52814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EE72B2-72B9-46A3-B72E-72E5395C9660}"/>
              </a:ext>
            </a:extLst>
          </p:cNvPr>
          <p:cNvSpPr txBox="1"/>
          <p:nvPr/>
        </p:nvSpPr>
        <p:spPr>
          <a:xfrm>
            <a:off x="4209817" y="950337"/>
            <a:ext cx="3448283" cy="12311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• 150mA </a:t>
            </a:r>
            <a:r>
              <a:rPr lang="ko-KR" altLang="en-US" sz="1400" dirty="0"/>
              <a:t>전류 보장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/>
              <a:t>조정 가능한 출력 전압 </a:t>
            </a:r>
            <a:r>
              <a:rPr lang="en-US" altLang="ko-KR" sz="1400" dirty="0"/>
              <a:t>- • 1.24V ~ 29V</a:t>
            </a:r>
          </a:p>
          <a:p>
            <a:r>
              <a:rPr lang="en-US" altLang="ko-KR" sz="1400" dirty="0"/>
              <a:t>• 100mA</a:t>
            </a:r>
            <a:r>
              <a:rPr lang="ko-KR" altLang="en-US" sz="1400" dirty="0"/>
              <a:t>에서 정확한 </a:t>
            </a:r>
            <a:r>
              <a:rPr lang="en-US" altLang="ko-KR" sz="1400" dirty="0"/>
              <a:t>5V </a:t>
            </a:r>
            <a:r>
              <a:rPr lang="ko-KR" altLang="en-US" sz="1400" dirty="0"/>
              <a:t>또는 </a:t>
            </a:r>
            <a:r>
              <a:rPr lang="en-US" altLang="ko-KR" sz="1400" dirty="0"/>
              <a:t>3.3V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r>
              <a:rPr lang="en-US" altLang="ko-KR" sz="1400" dirty="0"/>
              <a:t>• </a:t>
            </a:r>
            <a:r>
              <a:rPr lang="ko-KR" altLang="en-US" sz="1400" dirty="0" err="1"/>
              <a:t>저전압</a:t>
            </a:r>
            <a:r>
              <a:rPr lang="ko-KR" altLang="en-US" sz="1400" dirty="0"/>
              <a:t> 강하 </a:t>
            </a:r>
            <a:r>
              <a:rPr lang="en-US" altLang="ko-KR" sz="1400" dirty="0"/>
              <a:t>- 350-400mV @ 100mA</a:t>
            </a:r>
          </a:p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1BB7D6B-96B7-4536-9F23-E41B20369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3" t="12593" r="44354" b="5185"/>
          <a:stretch/>
        </p:blipFill>
        <p:spPr>
          <a:xfrm>
            <a:off x="6144287" y="231964"/>
            <a:ext cx="5478158" cy="50901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5F5679-090F-4728-9924-8681A777232C}"/>
              </a:ext>
            </a:extLst>
          </p:cNvPr>
          <p:cNvSpPr txBox="1"/>
          <p:nvPr/>
        </p:nvSpPr>
        <p:spPr>
          <a:xfrm>
            <a:off x="9126506" y="1117098"/>
            <a:ext cx="2822354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 전압 범위 </a:t>
            </a:r>
            <a:r>
              <a:rPr lang="en-US" altLang="ko-KR" sz="1400" dirty="0"/>
              <a:t>= 6V ~ 26V</a:t>
            </a:r>
          </a:p>
          <a:p>
            <a:br>
              <a:rPr lang="ko-KR" altLang="en-US" sz="1400" dirty="0"/>
            </a:br>
            <a:r>
              <a:rPr lang="ko-KR" altLang="en-US" sz="1400" dirty="0"/>
              <a:t>드롭 아웃 전압 </a:t>
            </a:r>
            <a:r>
              <a:rPr lang="en-US" altLang="ko-KR" sz="1400" dirty="0"/>
              <a:t>IOUT = 1A </a:t>
            </a:r>
            <a:r>
              <a:rPr lang="ko-KR" altLang="en-US" sz="1400" dirty="0"/>
              <a:t>일 때 </a:t>
            </a:r>
            <a:endParaRPr lang="en-US" altLang="ko-KR" sz="1400" dirty="0"/>
          </a:p>
          <a:p>
            <a:r>
              <a:rPr lang="ko-KR" altLang="en-US" sz="1400" dirty="0"/>
              <a:t>일반적으로 </a:t>
            </a:r>
            <a:r>
              <a:rPr lang="en-US" altLang="ko-KR" sz="1400" dirty="0"/>
              <a:t>0.5V</a:t>
            </a:r>
          </a:p>
          <a:p>
            <a:endParaRPr lang="en-US" altLang="ko-KR" sz="1400" dirty="0"/>
          </a:p>
          <a:p>
            <a:r>
              <a:rPr lang="en-US" altLang="ko-KR" sz="1400" dirty="0"/>
              <a:t>1A</a:t>
            </a:r>
            <a:r>
              <a:rPr lang="ko-KR" altLang="en-US" sz="1400" dirty="0"/>
              <a:t>를 초과하는 출력 전류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조립 전 출력 전압 조정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리버스</a:t>
            </a:r>
            <a:r>
              <a:rPr lang="ko-KR" altLang="en-US" sz="1400" dirty="0"/>
              <a:t> 배터리 보호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내부 단락 전류 제한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901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CF9E7C-E050-45E2-8174-67975A7B0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" t="13760" r="55069" b="4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974200-37FF-4424-BC5F-2DB92A7C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0" y="0"/>
            <a:ext cx="2779879" cy="277119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B9E069E-E54A-4B93-9430-F65C4F10D8AD}"/>
              </a:ext>
            </a:extLst>
          </p:cNvPr>
          <p:cNvCxnSpPr/>
          <p:nvPr/>
        </p:nvCxnSpPr>
        <p:spPr>
          <a:xfrm flipV="1">
            <a:off x="1455253" y="3703320"/>
            <a:ext cx="419267" cy="1295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82BBA1-4155-4996-8104-684640E5268C}"/>
              </a:ext>
            </a:extLst>
          </p:cNvPr>
          <p:cNvSpPr txBox="1"/>
          <p:nvPr/>
        </p:nvSpPr>
        <p:spPr>
          <a:xfrm>
            <a:off x="525780" y="3733800"/>
            <a:ext cx="10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클럭 </a:t>
            </a:r>
            <a:r>
              <a:rPr lang="ko-KR" altLang="en-US" sz="1200" dirty="0" err="1"/>
              <a:t>생성기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584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CB5069-AB63-4596-AB63-18DD3E2CE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3" t="23099" r="56907" b="438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8FBFE6-9EBF-44E6-908E-8B56CE79A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" t="12335" r="50791" b="77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0C33E6-B477-4847-9A8C-3026AF83A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7" t="13150" r="55136" b="79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3BD4A3-CD88-4C60-A489-84D9BF51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4" t="14373" r="55069" b="6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95</Words>
  <Application>Microsoft Office PowerPoint</Application>
  <PresentationFormat>와이드스크린</PresentationFormat>
  <Paragraphs>31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칩저항 읽는 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재근</dc:creator>
  <cp:lastModifiedBy>김 재근</cp:lastModifiedBy>
  <cp:revision>11</cp:revision>
  <dcterms:created xsi:type="dcterms:W3CDTF">2019-06-24T03:59:01Z</dcterms:created>
  <dcterms:modified xsi:type="dcterms:W3CDTF">2019-06-27T12:20:58Z</dcterms:modified>
</cp:coreProperties>
</file>